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B065"/>
    <a:srgbClr val="ADDBB8"/>
    <a:srgbClr val="F2E8DE"/>
    <a:srgbClr val="FDF0E3"/>
    <a:srgbClr val="FCEA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8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A2BA6-8B15-4E74-821F-0E8D500AD38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64E48-5DC3-4200-B950-0276079CB3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crewsnest.vispa.com/tgivingcanada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25" y="3924299"/>
            <a:ext cx="3000375" cy="29337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Thanksgiving, ou le jour de l’action de grâce</a:t>
            </a:r>
            <a:endParaRPr lang="fr-FR" sz="48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860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L’action de grâce est une fête dans 6 pays du monde, y inclus le Canada et les Etats-Unis --- </a:t>
            </a:r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mais il n’y a pas de Thanksgiving en France</a:t>
            </a:r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!</a:t>
            </a:r>
            <a:endParaRPr lang="fr-FR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8768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farce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0" y="396240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patate douce</a:t>
            </a:r>
          </a:p>
        </p:txBody>
      </p:sp>
      <p:pic>
        <p:nvPicPr>
          <p:cNvPr id="3074" name="Picture 2" descr="http://www.womansday.com/var/ezflow_site/storage/images/wd2/recipes/traditional-stuffing-recipe/279941-1-eng-US/Traditional-Stuffing-Recipe_slideshow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3048000" cy="3609975"/>
          </a:xfrm>
          <a:prstGeom prst="rect">
            <a:avLst/>
          </a:prstGeom>
          <a:noFill/>
        </p:spPr>
      </p:pic>
      <p:pic>
        <p:nvPicPr>
          <p:cNvPr id="3076" name="Picture 4" descr="http://briansp.com/blog/wp-content/uploads/2007/03/sweetpota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990600"/>
            <a:ext cx="3429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038600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tarte à la citrouille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0" y="419100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tarte aux pommes</a:t>
            </a:r>
          </a:p>
        </p:txBody>
      </p:sp>
      <p:pic>
        <p:nvPicPr>
          <p:cNvPr id="2050" name="Picture 2" descr="http://whatscookingamerica.net/Desserts/PumpkinPi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4114800" cy="3028950"/>
          </a:xfrm>
          <a:prstGeom prst="rect">
            <a:avLst/>
          </a:prstGeom>
          <a:noFill/>
        </p:spPr>
      </p:pic>
      <p:pic>
        <p:nvPicPr>
          <p:cNvPr id="2052" name="Picture 4" descr="http://upload.wikimedia.org/wikipedia/commons/4/4b/Apple_p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54" y="838200"/>
            <a:ext cx="4932046" cy="337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51816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crème fouettée</a:t>
            </a:r>
          </a:p>
        </p:txBody>
      </p:sp>
      <p:pic>
        <p:nvPicPr>
          <p:cNvPr id="1026" name="Picture 2" descr="http://media.rd.com/rd/images/rdc/slideshows/valentines-day-aphrodisiacs-2009/valentines-day-aphrodisiacs-whipped-cream-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19200"/>
            <a:ext cx="4686300" cy="3686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rewsnest.vispa.com/tgivingcanada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7476" y="108642"/>
            <a:ext cx="2379940" cy="23270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841242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Au Canada, on fête l’action de grâce le deuxième lundi du mois d’octobre.</a:t>
            </a:r>
          </a:p>
          <a:p>
            <a:endParaRPr lang="fr-FR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  <a:p>
            <a:r>
              <a:rPr lang="fr-FR" sz="4000" b="1" dirty="0" smtClean="0">
                <a:solidFill>
                  <a:srgbClr val="4EB0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Au Canada, on dit « le jour de l’action de grâce, » mais en France on dit « Thanksgiving » pour parler de la fête américaine.</a:t>
            </a:r>
            <a:endParaRPr lang="fr-FR" sz="4000" b="1" dirty="0">
              <a:solidFill>
                <a:srgbClr val="4EB06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Thanksgiving, ou le jour de l’action de grâce</a:t>
            </a:r>
            <a:endParaRPr lang="fr-FR" sz="48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549914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L’automne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9800" y="5715000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famille</a:t>
            </a:r>
          </a:p>
        </p:txBody>
      </p:sp>
      <p:pic>
        <p:nvPicPr>
          <p:cNvPr id="10242" name="Picture 2" descr="http://vie-peopleplusplaces.com/blog/wp-content/uploads/2008/10/autumn_tr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3314"/>
            <a:ext cx="4074388" cy="3260725"/>
          </a:xfrm>
          <a:prstGeom prst="rect">
            <a:avLst/>
          </a:prstGeom>
          <a:noFill/>
        </p:spPr>
      </p:pic>
      <p:pic>
        <p:nvPicPr>
          <p:cNvPr id="10244" name="Picture 4" descr="http://www.concurringopinions.com/archives/images/famil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209800"/>
            <a:ext cx="3810000" cy="3324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343400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Un repas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9800" y="6150114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récolte</a:t>
            </a:r>
          </a:p>
        </p:txBody>
      </p:sp>
      <p:pic>
        <p:nvPicPr>
          <p:cNvPr id="9218" name="Picture 2" descr="http://www.deaflion.com/wp-content/uploads/2009/11/Thanksgiving-Di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4572000" cy="3048000"/>
          </a:xfrm>
          <a:prstGeom prst="rect">
            <a:avLst/>
          </a:prstGeom>
          <a:noFill/>
        </p:spPr>
      </p:pic>
      <p:pic>
        <p:nvPicPr>
          <p:cNvPr id="9220" name="Picture 4" descr="http://www.deskpicture.com/DPs/Nature/Autumn/FallHarvest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2743200"/>
            <a:ext cx="4381500" cy="3286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403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Être </a:t>
            </a:r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reconnaissant</a:t>
            </a:r>
          </a:p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(à qui??)</a:t>
            </a:r>
            <a:endParaRPr lang="fr-FR" sz="40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2600" y="5534561"/>
            <a:ext cx="358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corne d’abondance</a:t>
            </a:r>
          </a:p>
        </p:txBody>
      </p:sp>
      <p:pic>
        <p:nvPicPr>
          <p:cNvPr id="8194" name="Picture 2" descr="http://www.squawkfox.com/wp-content/uploads/2008/09/being_thankful_c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4267200" cy="3200400"/>
          </a:xfrm>
          <a:prstGeom prst="rect">
            <a:avLst/>
          </a:prstGeom>
          <a:noFill/>
        </p:spPr>
      </p:pic>
      <p:pic>
        <p:nvPicPr>
          <p:cNvPr id="8196" name="Picture 4" descr="http://burke.ces.ncsu.edu/content/images/library/12/HornOfPlen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2362200"/>
            <a:ext cx="4762500" cy="303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7244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Les pèlerins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62600" y="4495800"/>
            <a:ext cx="358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Les indiens d’Amérique</a:t>
            </a:r>
          </a:p>
        </p:txBody>
      </p:sp>
      <p:pic>
        <p:nvPicPr>
          <p:cNvPr id="7170" name="Picture 2" descr="http://2.bp.blogspot.com/_h3YTnQiCgy4/Sw1wSt7YavI/AAAAAAAAAwM/cpbuvjaI3DY/s1600/pilgrims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4381500" cy="3676650"/>
          </a:xfrm>
          <a:prstGeom prst="rect">
            <a:avLst/>
          </a:prstGeom>
          <a:noFill/>
        </p:spPr>
      </p:pic>
      <p:pic>
        <p:nvPicPr>
          <p:cNvPr id="7172" name="Picture 4" descr="http://blakesowls.wikispaces.com/file/view/amhis_nativeamericans.gif/78887167/amhis_nativeamerican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5623" y="1143001"/>
            <a:ext cx="4437452" cy="327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3434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pain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62600" y="5410200"/>
            <a:ext cx="358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 maïs</a:t>
            </a:r>
          </a:p>
        </p:txBody>
      </p:sp>
      <p:pic>
        <p:nvPicPr>
          <p:cNvPr id="6146" name="Picture 2" descr="http://www.nationalwhateverday.com/wp-content/uploads/2010/11/Bre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3060700" cy="3300393"/>
          </a:xfrm>
          <a:prstGeom prst="rect">
            <a:avLst/>
          </a:prstGeom>
          <a:noFill/>
        </p:spPr>
      </p:pic>
      <p:pic>
        <p:nvPicPr>
          <p:cNvPr id="6148" name="Picture 4" descr="http://sustainabletable.org/wp-content/uploads/2007/11/cor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062394"/>
            <a:ext cx="3190733" cy="41287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41960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Les canneberges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62600" y="3886200"/>
            <a:ext cx="358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dinde</a:t>
            </a:r>
          </a:p>
        </p:txBody>
      </p:sp>
      <p:pic>
        <p:nvPicPr>
          <p:cNvPr id="5122" name="Picture 2" descr="http://www.uscranberries.com/images/dynamic/news/medium_image/cranberry-juic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2558210" cy="3683000"/>
          </a:xfrm>
          <a:prstGeom prst="rect">
            <a:avLst/>
          </a:prstGeom>
          <a:noFill/>
        </p:spPr>
      </p:pic>
      <p:pic>
        <p:nvPicPr>
          <p:cNvPr id="5124" name="Picture 4" descr="http://funwithcarbs.com/wp-content/uploads/2009/11/turk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25" y="762000"/>
            <a:ext cx="3952875" cy="3095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Vocabulaire de Thanksgiving</a:t>
            </a:r>
            <a:endParaRPr lang="fr-FR" sz="4000" b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2578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purée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05400" y="39624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La sauce brune</a:t>
            </a:r>
          </a:p>
        </p:txBody>
      </p:sp>
      <p:pic>
        <p:nvPicPr>
          <p:cNvPr id="4098" name="Picture 2" descr="http://makelifedelicious.com/wp-content/uploads/2008/11/mashedpotato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3143250" cy="4016375"/>
          </a:xfrm>
          <a:prstGeom prst="rect">
            <a:avLst/>
          </a:prstGeom>
          <a:noFill/>
        </p:spPr>
      </p:pic>
      <p:pic>
        <p:nvPicPr>
          <p:cNvPr id="4100" name="Picture 4" descr="http://www.geccoe.com/system/photos/789/medium/sauce_brune_mini.JPG?12689336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8775" y="914400"/>
            <a:ext cx="3705225" cy="2771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152</Words>
  <Application>Microsoft Office PowerPoint</Application>
  <PresentationFormat>On-screen Show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MRHS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DBerndt</dc:creator>
  <cp:lastModifiedBy>DBerndt</cp:lastModifiedBy>
  <cp:revision>9</cp:revision>
  <dcterms:created xsi:type="dcterms:W3CDTF">2010-11-22T14:31:33Z</dcterms:created>
  <dcterms:modified xsi:type="dcterms:W3CDTF">2010-11-22T19:31:16Z</dcterms:modified>
</cp:coreProperties>
</file>